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71" r:id="rId8"/>
    <p:sldId id="269" r:id="rId9"/>
    <p:sldId id="272" r:id="rId10"/>
    <p:sldId id="270" r:id="rId11"/>
    <p:sldId id="273" r:id="rId12"/>
    <p:sldId id="274" r:id="rId13"/>
    <p:sldId id="278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 cstate="print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A093AB-BFC9-4278-BEE1-5BE56D264404}" type="datetimeFigureOut">
              <a:rPr lang="zh-TW" altLang="en-US" smtClean="0"/>
              <a:pPr/>
              <a:t>2023/9/12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438B43-E131-431B-8FD8-9289C04FA3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0882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長者靈修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5300" dirty="0" smtClean="0">
                <a:latin typeface="標楷體" pitchFamily="65" charset="-120"/>
                <a:ea typeface="標楷體" pitchFamily="65" charset="-120"/>
              </a:rPr>
              <a:t>以退為進～默想</a:t>
            </a:r>
            <a:r>
              <a:rPr lang="zh-TW" altLang="en-US" sz="5300" dirty="0" smtClean="0">
                <a:effectLst/>
                <a:latin typeface="標楷體" pitchFamily="65" charset="-120"/>
                <a:ea typeface="標楷體" pitchFamily="65" charset="-120"/>
              </a:rPr>
              <a:t>聖詠</a:t>
            </a:r>
            <a:r>
              <a:rPr lang="en-US" altLang="zh-TW" sz="5300" dirty="0" smtClean="0">
                <a:latin typeface="標楷體" pitchFamily="65" charset="-120"/>
                <a:ea typeface="標楷體" pitchFamily="65" charset="-120"/>
              </a:rPr>
              <a:t>71</a:t>
            </a:r>
            <a:r>
              <a:rPr lang="zh-TW" altLang="en-US" sz="5300" dirty="0" smtClean="0">
                <a:latin typeface="標楷體" pitchFamily="65" charset="-120"/>
                <a:ea typeface="標楷體" pitchFamily="65" charset="-120"/>
              </a:rPr>
              <a:t>篇</a:t>
            </a:r>
            <a:br>
              <a:rPr lang="zh-TW" altLang="en-US" sz="53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3621747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夏志誠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4489304" cy="29943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以退為進：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儀式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我的天主，我要彈琴，歌頌你的忠誠，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以色列的聖者，我要鼓瑟，向你歌頌。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當我歌頌你時，我的雙唇要歡騰，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我那為你所救的靈魂，也要歡騰。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我的舌頭也要終日伸述你的仁慈。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(22-24)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581128"/>
            <a:ext cx="3081536" cy="20543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儀式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的作用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提供框架：建構每天的生活。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有歸屬感：感覺到被天主的奧秘所圍繞。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自主生活：可以在天主面前開放自己，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		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體會自主，而不是被動地活著。 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empty-church-old-woman-pra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77072"/>
            <a:ext cx="3816424" cy="25323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退之一：日益簡單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循外在形式，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但內心感受到生命的本質，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把自我交給主，放下自我，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也放下舊的靈修形式。 </a:t>
            </a:r>
          </a:p>
        </p:txBody>
      </p:sp>
      <p:pic>
        <p:nvPicPr>
          <p:cNvPr id="4" name="內容版面配置區 5" descr="Reed4dade5c8e72a93ea3a90936e2902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432380" cy="25742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退之二：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拾往昔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固定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參與各種禮儀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認真地回到過去的靈修根源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小時候的祈禱文來祈禱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，吟唱祖輩詩歌，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再度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連結童年時期的虔敬。</a:t>
            </a:r>
          </a:p>
          <a:p>
            <a:endParaRPr lang="zh-TW" altLang="en-US" dirty="0"/>
          </a:p>
        </p:txBody>
      </p:sp>
      <p:pic>
        <p:nvPicPr>
          <p:cNvPr id="4" name="圖片 3" descr="GDDIO74YCZC23JFYDQMBA727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300" y="4005064"/>
            <a:ext cx="3888432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靈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修果實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：分享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天主，即我髮白年老，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求你也不要離棄我，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直至我將你的威力宣示給這一代，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將你的奇能傳述給下一代。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(18)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R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382" y="3933056"/>
            <a:ext cx="4240967" cy="26506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分享之中，結出果實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他們雖已年老，仍然結果，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枝葉繁盛，依舊綠茂；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為宣揚上主是多麼正直。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92:15-16)</a:t>
            </a: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巨型橄榄树-14721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130360"/>
            <a:ext cx="2952328" cy="44433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結語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：成為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祝福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耶穌正降福他們的時候，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就離開他們，被提升天去了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叩拜了衪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皆大歡喜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地返回了耶路撒冷，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常在聖殿裏稱謝天主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路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24:51-53)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 descr="216282cbafb94c65e360e8c765024e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168352" cy="26218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流露負面情緒</a:t>
            </a:r>
            <a:endParaRPr lang="zh-TW" altLang="en-US" sz="5400" dirty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在我年老時，求你不要拋棄我，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在我氣力衰弱時，不要遠離我。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(9)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天主，即我髮白年老，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求你也不要離棄我。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(18)</a:t>
            </a: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負面情緒：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恐懼、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無助、無奈、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憂鬱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old-woman-praying-white-background-31361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9582" y="2996952"/>
            <a:ext cx="2671977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負面情緒的正面意義</a:t>
            </a:r>
            <a:endParaRPr lang="zh-TW" altLang="en-US" sz="5400" dirty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負面情緒就像個黑衣女郎，來敲你的心門，讓她進來吧！她有重要的事要對你說。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它又像一條長廊，幫助我們找到新的基礎，把一切想繼續緊抓的東西放下，容讓我們為了年老時被奪去的事物而哀傷，並由此而到達心靈的最深處。</a:t>
            </a:r>
          </a:p>
          <a:p>
            <a:endParaRPr lang="zh-TW" altLang="en-US" dirty="0"/>
          </a:p>
        </p:txBody>
      </p:sp>
      <p:pic>
        <p:nvPicPr>
          <p:cNvPr id="4" name="圖片 3" descr="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437112"/>
            <a:ext cx="3456384" cy="21004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年老產生的恐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懼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5400" dirty="0">
              <a:effectLst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我的天主，求你由邪惡人的手中將我救出，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由兇蠻橫暴者的掌中將我救走。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願那些謀殺我命的人，走頭無路，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願那些設法害我的人，蒙受恥辱！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(13)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4" name="圖片 3" descr="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077072"/>
            <a:ext cx="3429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恐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懼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源自「退」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機能衰退、體力衰弱、親友漸減、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經濟不穩、心神散渙。</a:t>
            </a:r>
            <a:br>
              <a:rPr lang="zh-TW" alt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尤其：孤單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高齡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慢性病痛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無人照顧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Rae0a2ce4aec587462504183c6b8af8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077072"/>
            <a:ext cx="5401429" cy="2438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以退為進：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祈禱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上主，我託庇於你，使我永不受羞恥！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求你照你的正義解救我，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求你側耳聽我，並拯救我。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求你作我避難的石壁，獲救的堡壘；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因為你是我的磐石，我的堡壘。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(1-3)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manos-ejempl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81128"/>
            <a:ext cx="2664296" cy="20948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祈禱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的作用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面對事實：承認這些情緒的出現是理當的，我容許其存在，並去了解它們給我說什麼。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脫離孤獨：揭示痛處，與主密談深交。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順服於主：努力順服在天主面前，相信祂所安排的都是美好的，祂會在我生命中的每個階段扶持我。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Rc109df807ddf75a6e9a01e949ae9a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437112"/>
            <a:ext cx="3384376" cy="21595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以退為進：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回憶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我主上主，你是我的期望，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你是我自幼唯一的仰仗。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我自從在母胎中，就仰賴了你，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尚在母懷中，你就是我的託庇；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我全心的希望，時時寄托於你。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(5-6)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天主，遠自我幼年時，你已教導了我。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直至今日，我仍宣示你的微妙。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(17)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istockphoto-172144661-612x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4664"/>
            <a:ext cx="2208245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回憶</a:t>
            </a:r>
            <a:r>
              <a:rPr lang="zh-TW" altLang="en-US" sz="5400" dirty="0" smtClean="0">
                <a:effectLst/>
                <a:latin typeface="標楷體" pitchFamily="65" charset="-120"/>
                <a:ea typeface="標楷體" pitchFamily="65" charset="-120"/>
              </a:rPr>
              <a:t>的作用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整合生命：與主同在，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有勇氣面對過去，治癒傷痛，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發現美善，感恩讚嘆。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把握當下：與主同行，能面對目前的挑戰，在主前靜默，傾聽衪輕柔的聲音。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展望未求：因著一直以來天主的陪伴，使我們對未來充滿信心，順服於衪超乎理解的愛，無懼準備面對死亡。</a:t>
            </a:r>
            <a:endParaRPr lang="zh-TW" altLang="en-US" dirty="0"/>
          </a:p>
        </p:txBody>
      </p:sp>
      <p:pic>
        <p:nvPicPr>
          <p:cNvPr id="5" name="Picture 4" descr="thCAYLXYL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926703"/>
            <a:ext cx="2592288" cy="194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386</TotalTime>
  <Words>718</Words>
  <Application>Microsoft Office PowerPoint</Application>
  <PresentationFormat>如螢幕大小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鳳舞九天</vt:lpstr>
      <vt:lpstr>長者靈修 以退為進～默想聖詠71篇 </vt:lpstr>
      <vt:lpstr>流露負面情緒</vt:lpstr>
      <vt:lpstr>負面情緒的正面意義</vt:lpstr>
      <vt:lpstr>年老產生的恐懼？</vt:lpstr>
      <vt:lpstr>恐懼源自「退」</vt:lpstr>
      <vt:lpstr>以退為進：1.祈禱</vt:lpstr>
      <vt:lpstr>祈禱的作用</vt:lpstr>
      <vt:lpstr>以退為進：2.回憶</vt:lpstr>
      <vt:lpstr>回憶的作用</vt:lpstr>
      <vt:lpstr>以退為進：3.儀式</vt:lpstr>
      <vt:lpstr>儀式的作用</vt:lpstr>
      <vt:lpstr>退之一：日益簡單</vt:lpstr>
      <vt:lpstr>退之二：重拾往昔</vt:lpstr>
      <vt:lpstr>靈修果實：分享</vt:lpstr>
      <vt:lpstr>分享之中，結出果實</vt:lpstr>
      <vt:lpstr>結語：成為祝福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長者靈修 以退為進～默想聖詠71篇 </dc:title>
  <dc:creator>HSS1</dc:creator>
  <cp:lastModifiedBy>HSS1</cp:lastModifiedBy>
  <cp:revision>5</cp:revision>
  <dcterms:created xsi:type="dcterms:W3CDTF">2022-04-16T01:27:25Z</dcterms:created>
  <dcterms:modified xsi:type="dcterms:W3CDTF">2023-09-12T13:19:04Z</dcterms:modified>
</cp:coreProperties>
</file>